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69475" y="2466213"/>
            <a:ext cx="5344887" cy="106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23" algn="ctr">
              <a:lnSpc>
                <a:spcPts val="1935"/>
              </a:lnSpc>
              <a:spcBef>
                <a:spcPts val="96"/>
              </a:spcBef>
            </a:pPr>
            <a:r>
              <a:rPr lang="es-MX" spc="-39" dirty="0" smtClean="0">
                <a:cs typeface="Calibri"/>
              </a:rPr>
              <a:t>No se celebraron </a:t>
            </a:r>
            <a:r>
              <a:rPr lang="es-ES" dirty="0"/>
              <a:t>convenios de colaboración y contratos que los sujetos obligados celebren con la Federación, otros Estados, con los Municipios y cualquier otra persona de derecho público o </a:t>
            </a:r>
            <a:r>
              <a:rPr lang="es-ES" dirty="0" smtClean="0"/>
              <a:t>privado, en este período</a:t>
            </a:r>
            <a:endParaRPr lang="es-MX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36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Cuenta Microsoft</cp:lastModifiedBy>
  <cp:revision>90</cp:revision>
  <dcterms:created xsi:type="dcterms:W3CDTF">2017-02-28T19:33:47Z</dcterms:created>
  <dcterms:modified xsi:type="dcterms:W3CDTF">2024-10-09T15:09:51Z</dcterms:modified>
</cp:coreProperties>
</file>